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8F34-4323-488F-A659-7C0D4BADB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7518-8ED2-4B32-B8F4-7653F224A061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dist"/>
            <a:r>
              <a:rPr lang="en-US" dirty="0" smtClean="0"/>
              <a:t>Superhero Success!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191000"/>
            <a:ext cx="6480048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Presented by:</a:t>
            </a:r>
          </a:p>
          <a:p>
            <a:r>
              <a:rPr lang="en-US" sz="2800" dirty="0" smtClean="0"/>
              <a:t>Ms</a:t>
            </a:r>
            <a:r>
              <a:rPr lang="en-US" sz="2800" dirty="0" smtClean="0"/>
              <a:t>. </a:t>
            </a:r>
            <a:r>
              <a:rPr lang="en-US" sz="2800" dirty="0" smtClean="0"/>
              <a:t>Abuasi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my </a:t>
            </a:r>
            <a:r>
              <a:rPr lang="en-US" dirty="0" smtClean="0">
                <a:solidFill>
                  <a:srgbClr val="00B050"/>
                </a:solidFill>
              </a:rPr>
              <a:t>strengths</a:t>
            </a:r>
            <a:r>
              <a:rPr lang="en-US" dirty="0" smtClean="0"/>
              <a:t> that will help me be successful at school. </a:t>
            </a:r>
          </a:p>
          <a:p>
            <a:r>
              <a:rPr lang="en-US" dirty="0" smtClean="0"/>
              <a:t>I can describe my </a:t>
            </a:r>
            <a:r>
              <a:rPr lang="en-US" dirty="0" smtClean="0">
                <a:solidFill>
                  <a:srgbClr val="FF0000"/>
                </a:solidFill>
              </a:rPr>
              <a:t>weaknesses</a:t>
            </a:r>
            <a:r>
              <a:rPr lang="en-US" dirty="0" smtClean="0"/>
              <a:t> and how I will overcome them.</a:t>
            </a:r>
            <a:endParaRPr lang="en-US" dirty="0"/>
          </a:p>
        </p:txBody>
      </p:sp>
      <p:pic>
        <p:nvPicPr>
          <p:cNvPr id="33793" name="Picture 1" descr="C:\Documents and Settings\MRex\Local Settings\Temporary Internet Files\Content.IE5\VHDW1TSX\MC900384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038600"/>
            <a:ext cx="2964640" cy="2434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Strength:</a:t>
            </a:r>
          </a:p>
          <a:p>
            <a:pPr lvl="1"/>
            <a:r>
              <a:rPr lang="en-US" dirty="0" smtClean="0"/>
              <a:t>Super strength</a:t>
            </a:r>
          </a:p>
          <a:p>
            <a:pPr lvl="1"/>
            <a:r>
              <a:rPr lang="en-US" dirty="0" smtClean="0"/>
              <a:t>Alter ego: Super smart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Weakness:</a:t>
            </a:r>
          </a:p>
          <a:p>
            <a:pPr lvl="1"/>
            <a:r>
              <a:rPr lang="en-US" dirty="0" smtClean="0"/>
              <a:t>Gets angry and frustrated easily. When angry, he transforms. He gets very strong, but can’t control his strength.</a:t>
            </a:r>
          </a:p>
          <a:p>
            <a:pPr lvl="1"/>
            <a:r>
              <a:rPr lang="en-US" dirty="0" smtClean="0"/>
              <a:t>He loses his super smarts</a:t>
            </a:r>
            <a:endParaRPr lang="en-US" dirty="0"/>
          </a:p>
        </p:txBody>
      </p:sp>
      <p:pic>
        <p:nvPicPr>
          <p:cNvPr id="32770" name="Picture 2" descr="http://ts4.mm.bing.net/images/thumbnail.aspx?q=1306584167647&amp;id=8fda163e8b287756e1a7f01fffd79af3&amp;url=http%3a%2f%2fwww.beyondhollywood.com%2fuploads%2f2010%2f11%2fthe-hu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95400"/>
            <a:ext cx="2857500" cy="2362200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Strength:</a:t>
            </a:r>
          </a:p>
          <a:p>
            <a:pPr lvl="1"/>
            <a:r>
              <a:rPr lang="en-US" dirty="0" smtClean="0"/>
              <a:t>Very smart</a:t>
            </a:r>
          </a:p>
          <a:p>
            <a:pPr lvl="1"/>
            <a:r>
              <a:rPr lang="en-US" dirty="0" smtClean="0"/>
              <a:t>Loyal to those who help him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Weakness:</a:t>
            </a:r>
          </a:p>
          <a:p>
            <a:pPr lvl="1"/>
            <a:r>
              <a:rPr lang="en-US" dirty="0" smtClean="0"/>
              <a:t>Doesn’t think about other people’s feelings</a:t>
            </a:r>
          </a:p>
          <a:p>
            <a:pPr lvl="1"/>
            <a:r>
              <a:rPr lang="en-US" dirty="0" smtClean="0"/>
              <a:t>Doesn’t always try his hardest</a:t>
            </a:r>
            <a:endParaRPr lang="en-US" dirty="0"/>
          </a:p>
        </p:txBody>
      </p:sp>
      <p:pic>
        <p:nvPicPr>
          <p:cNvPr id="31746" name="Picture 2" descr="http://www.pollsb.com/photos/o/113522-iron_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"/>
            <a:ext cx="1958340" cy="2447924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Strength:</a:t>
            </a:r>
          </a:p>
          <a:p>
            <a:pPr lvl="1"/>
            <a:r>
              <a:rPr lang="en-US" dirty="0" smtClean="0"/>
              <a:t>Super strong</a:t>
            </a:r>
          </a:p>
          <a:p>
            <a:pPr lvl="1"/>
            <a:r>
              <a:rPr lang="en-US" dirty="0" smtClean="0"/>
              <a:t>Good leader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Weakness:</a:t>
            </a:r>
          </a:p>
          <a:p>
            <a:pPr lvl="1"/>
            <a:r>
              <a:rPr lang="en-US" dirty="0" smtClean="0"/>
              <a:t>Likes to start fights, thinks it will make him more special or a better leader</a:t>
            </a:r>
          </a:p>
          <a:p>
            <a:pPr lvl="1"/>
            <a:r>
              <a:rPr lang="en-US" dirty="0" smtClean="0"/>
              <a:t>Doesn’t always think before he acts</a:t>
            </a:r>
            <a:endParaRPr lang="en-US" dirty="0"/>
          </a:p>
        </p:txBody>
      </p:sp>
      <p:pic>
        <p:nvPicPr>
          <p:cNvPr id="30722" name="Picture 2" descr="http://www.openlettersmonthly.com/stevereads/wp-content/uploads/2011/03/th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762000"/>
            <a:ext cx="2590800" cy="1700212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Strength:</a:t>
            </a:r>
          </a:p>
          <a:p>
            <a:pPr lvl="1"/>
            <a:r>
              <a:rPr lang="en-US" dirty="0" smtClean="0"/>
              <a:t>Can control metal objects</a:t>
            </a:r>
          </a:p>
          <a:p>
            <a:pPr lvl="1"/>
            <a:r>
              <a:rPr lang="en-US" dirty="0" smtClean="0"/>
              <a:t>Can create force fields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Weakness:</a:t>
            </a:r>
          </a:p>
          <a:p>
            <a:pPr lvl="1"/>
            <a:r>
              <a:rPr lang="en-US" dirty="0" smtClean="0"/>
              <a:t>Doesn’t let people get to know him</a:t>
            </a:r>
          </a:p>
          <a:p>
            <a:pPr lvl="1"/>
            <a:r>
              <a:rPr lang="en-US" dirty="0" smtClean="0"/>
              <a:t>Doesn’t like people who are different from him</a:t>
            </a:r>
            <a:endParaRPr lang="en-US" dirty="0"/>
          </a:p>
        </p:txBody>
      </p:sp>
      <p:pic>
        <p:nvPicPr>
          <p:cNvPr id="29698" name="Picture 2" descr="http://images4.wikia.nocookie.net/__cb20110128113532/marvelvscapcom/images/4/41/712828-magne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33400"/>
            <a:ext cx="1998562" cy="2781300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35</TotalTime>
  <Words>163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Folio</vt:lpstr>
      <vt:lpstr>Superhero Success!</vt:lpstr>
      <vt:lpstr>Today’s Learning Targets</vt:lpstr>
      <vt:lpstr>The Hulk</vt:lpstr>
      <vt:lpstr>Iron Man</vt:lpstr>
      <vt:lpstr>Thor</vt:lpstr>
      <vt:lpstr>Magneto</vt:lpstr>
    </vt:vector>
  </TitlesOfParts>
  <Company>Washington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Superhero Success!</dc:title>
  <dc:creator>Computer Services</dc:creator>
  <cp:lastModifiedBy>Haneen</cp:lastModifiedBy>
  <cp:revision>17</cp:revision>
  <dcterms:created xsi:type="dcterms:W3CDTF">2011-10-20T18:02:38Z</dcterms:created>
  <dcterms:modified xsi:type="dcterms:W3CDTF">2013-11-13T18:37:52Z</dcterms:modified>
</cp:coreProperties>
</file>